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5A11"/>
    <a:srgbClr val="E1B557"/>
    <a:srgbClr val="DD8C2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1" d="100"/>
          <a:sy n="71" d="100"/>
        </p:scale>
        <p:origin x="54"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BE09BE2-23A5-4535-BA68-DFCB491A2341}" type="datetimeFigureOut">
              <a:rPr lang="en-US" smtClean="0"/>
              <a:t>11/19/2020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636875-6C10-4850-82CD-1269BDF709C1}" type="slidenum">
              <a:rPr lang="en-US" smtClean="0"/>
              <a:t>‹#›</a:t>
            </a:fld>
            <a:endParaRPr lang="en-US"/>
          </a:p>
        </p:txBody>
      </p:sp>
    </p:spTree>
    <p:extLst>
      <p:ext uri="{BB962C8B-B14F-4D97-AF65-F5344CB8AC3E}">
        <p14:creationId xmlns:p14="http://schemas.microsoft.com/office/powerpoint/2010/main" val="33595192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BE09BE2-23A5-4535-BA68-DFCB491A2341}" type="datetimeFigureOut">
              <a:rPr lang="en-US" smtClean="0"/>
              <a:t>11/19/2020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636875-6C10-4850-82CD-1269BDF709C1}" type="slidenum">
              <a:rPr lang="en-US" smtClean="0"/>
              <a:t>‹#›</a:t>
            </a:fld>
            <a:endParaRPr lang="en-US"/>
          </a:p>
        </p:txBody>
      </p:sp>
    </p:spTree>
    <p:extLst>
      <p:ext uri="{BB962C8B-B14F-4D97-AF65-F5344CB8AC3E}">
        <p14:creationId xmlns:p14="http://schemas.microsoft.com/office/powerpoint/2010/main" val="27786459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BE09BE2-23A5-4535-BA68-DFCB491A2341}" type="datetimeFigureOut">
              <a:rPr lang="en-US" smtClean="0"/>
              <a:t>11/19/2020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636875-6C10-4850-82CD-1269BDF709C1}" type="slidenum">
              <a:rPr lang="en-US" smtClean="0"/>
              <a:t>‹#›</a:t>
            </a:fld>
            <a:endParaRPr lang="en-US"/>
          </a:p>
        </p:txBody>
      </p:sp>
    </p:spTree>
    <p:extLst>
      <p:ext uri="{BB962C8B-B14F-4D97-AF65-F5344CB8AC3E}">
        <p14:creationId xmlns:p14="http://schemas.microsoft.com/office/powerpoint/2010/main" val="32686196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BE09BE2-23A5-4535-BA68-DFCB491A2341}" type="datetimeFigureOut">
              <a:rPr lang="en-US" smtClean="0"/>
              <a:t>11/19/2020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636875-6C10-4850-82CD-1269BDF709C1}" type="slidenum">
              <a:rPr lang="en-US" smtClean="0"/>
              <a:t>‹#›</a:t>
            </a:fld>
            <a:endParaRPr lang="en-US"/>
          </a:p>
        </p:txBody>
      </p:sp>
    </p:spTree>
    <p:extLst>
      <p:ext uri="{BB962C8B-B14F-4D97-AF65-F5344CB8AC3E}">
        <p14:creationId xmlns:p14="http://schemas.microsoft.com/office/powerpoint/2010/main" val="40199166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BE09BE2-23A5-4535-BA68-DFCB491A2341}" type="datetimeFigureOut">
              <a:rPr lang="en-US" smtClean="0"/>
              <a:t>11/19/2020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636875-6C10-4850-82CD-1269BDF709C1}" type="slidenum">
              <a:rPr lang="en-US" smtClean="0"/>
              <a:t>‹#›</a:t>
            </a:fld>
            <a:endParaRPr lang="en-US"/>
          </a:p>
        </p:txBody>
      </p:sp>
    </p:spTree>
    <p:extLst>
      <p:ext uri="{BB962C8B-B14F-4D97-AF65-F5344CB8AC3E}">
        <p14:creationId xmlns:p14="http://schemas.microsoft.com/office/powerpoint/2010/main" val="21462214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BE09BE2-23A5-4535-BA68-DFCB491A2341}" type="datetimeFigureOut">
              <a:rPr lang="en-US" smtClean="0"/>
              <a:t>11/19/2020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636875-6C10-4850-82CD-1269BDF709C1}" type="slidenum">
              <a:rPr lang="en-US" smtClean="0"/>
              <a:t>‹#›</a:t>
            </a:fld>
            <a:endParaRPr lang="en-US"/>
          </a:p>
        </p:txBody>
      </p:sp>
    </p:spTree>
    <p:extLst>
      <p:ext uri="{BB962C8B-B14F-4D97-AF65-F5344CB8AC3E}">
        <p14:creationId xmlns:p14="http://schemas.microsoft.com/office/powerpoint/2010/main" val="30981925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BE09BE2-23A5-4535-BA68-DFCB491A2341}" type="datetimeFigureOut">
              <a:rPr lang="en-US" smtClean="0"/>
              <a:t>11/19/2020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7636875-6C10-4850-82CD-1269BDF709C1}" type="slidenum">
              <a:rPr lang="en-US" smtClean="0"/>
              <a:t>‹#›</a:t>
            </a:fld>
            <a:endParaRPr lang="en-US"/>
          </a:p>
        </p:txBody>
      </p:sp>
    </p:spTree>
    <p:extLst>
      <p:ext uri="{BB962C8B-B14F-4D97-AF65-F5344CB8AC3E}">
        <p14:creationId xmlns:p14="http://schemas.microsoft.com/office/powerpoint/2010/main" val="4706341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BE09BE2-23A5-4535-BA68-DFCB491A2341}" type="datetimeFigureOut">
              <a:rPr lang="en-US" smtClean="0"/>
              <a:t>11/19/2020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7636875-6C10-4850-82CD-1269BDF709C1}" type="slidenum">
              <a:rPr lang="en-US" smtClean="0"/>
              <a:t>‹#›</a:t>
            </a:fld>
            <a:endParaRPr lang="en-US"/>
          </a:p>
        </p:txBody>
      </p:sp>
    </p:spTree>
    <p:extLst>
      <p:ext uri="{BB962C8B-B14F-4D97-AF65-F5344CB8AC3E}">
        <p14:creationId xmlns:p14="http://schemas.microsoft.com/office/powerpoint/2010/main" val="24560658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E09BE2-23A5-4535-BA68-DFCB491A2341}" type="datetimeFigureOut">
              <a:rPr lang="en-US" smtClean="0"/>
              <a:t>11/19/2020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7636875-6C10-4850-82CD-1269BDF709C1}" type="slidenum">
              <a:rPr lang="en-US" smtClean="0"/>
              <a:t>‹#›</a:t>
            </a:fld>
            <a:endParaRPr lang="en-US"/>
          </a:p>
        </p:txBody>
      </p:sp>
    </p:spTree>
    <p:extLst>
      <p:ext uri="{BB962C8B-B14F-4D97-AF65-F5344CB8AC3E}">
        <p14:creationId xmlns:p14="http://schemas.microsoft.com/office/powerpoint/2010/main" val="42948847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BE09BE2-23A5-4535-BA68-DFCB491A2341}" type="datetimeFigureOut">
              <a:rPr lang="en-US" smtClean="0"/>
              <a:t>11/19/2020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636875-6C10-4850-82CD-1269BDF709C1}" type="slidenum">
              <a:rPr lang="en-US" smtClean="0"/>
              <a:t>‹#›</a:t>
            </a:fld>
            <a:endParaRPr lang="en-US"/>
          </a:p>
        </p:txBody>
      </p:sp>
    </p:spTree>
    <p:extLst>
      <p:ext uri="{BB962C8B-B14F-4D97-AF65-F5344CB8AC3E}">
        <p14:creationId xmlns:p14="http://schemas.microsoft.com/office/powerpoint/2010/main" val="2931620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BE09BE2-23A5-4535-BA68-DFCB491A2341}" type="datetimeFigureOut">
              <a:rPr lang="en-US" smtClean="0"/>
              <a:t>11/19/2020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636875-6C10-4850-82CD-1269BDF709C1}" type="slidenum">
              <a:rPr lang="en-US" smtClean="0"/>
              <a:t>‹#›</a:t>
            </a:fld>
            <a:endParaRPr lang="en-US"/>
          </a:p>
        </p:txBody>
      </p:sp>
    </p:spTree>
    <p:extLst>
      <p:ext uri="{BB962C8B-B14F-4D97-AF65-F5344CB8AC3E}">
        <p14:creationId xmlns:p14="http://schemas.microsoft.com/office/powerpoint/2010/main" val="33221094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E09BE2-23A5-4535-BA68-DFCB491A2341}" type="datetimeFigureOut">
              <a:rPr lang="en-US" smtClean="0"/>
              <a:t>11/19/2020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636875-6C10-4850-82CD-1269BDF709C1}" type="slidenum">
              <a:rPr lang="en-US" smtClean="0"/>
              <a:t>‹#›</a:t>
            </a:fld>
            <a:endParaRPr lang="en-US"/>
          </a:p>
        </p:txBody>
      </p:sp>
    </p:spTree>
    <p:extLst>
      <p:ext uri="{BB962C8B-B14F-4D97-AF65-F5344CB8AC3E}">
        <p14:creationId xmlns:p14="http://schemas.microsoft.com/office/powerpoint/2010/main" val="7255906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image" Target="../media/image10.png"/><Relationship Id="rId3" Type="http://schemas.openxmlformats.org/officeDocument/2006/relationships/hyperlink" Target="https://youtu.be/yA5Qpt1JRE4" TargetMode="External"/><Relationship Id="rId7" Type="http://schemas.openxmlformats.org/officeDocument/2006/relationships/image" Target="../media/image4.png"/><Relationship Id="rId12" Type="http://schemas.openxmlformats.org/officeDocument/2006/relationships/image" Target="../media/image9.png"/><Relationship Id="rId2" Type="http://schemas.openxmlformats.org/officeDocument/2006/relationships/hyperlink" Target="https://youtu.be/WEjZjfkDYMU" TargetMode="External"/><Relationship Id="rId1" Type="http://schemas.openxmlformats.org/officeDocument/2006/relationships/slideLayout" Target="../slideLayouts/slideLayout2.xml"/><Relationship Id="rId6" Type="http://schemas.openxmlformats.org/officeDocument/2006/relationships/image" Target="../media/image3.png"/><Relationship Id="rId11" Type="http://schemas.openxmlformats.org/officeDocument/2006/relationships/image" Target="../media/image8.png"/><Relationship Id="rId5" Type="http://schemas.openxmlformats.org/officeDocument/2006/relationships/image" Target="../media/image2.png"/><Relationship Id="rId10" Type="http://schemas.openxmlformats.org/officeDocument/2006/relationships/image" Target="../media/image7.png"/><Relationship Id="rId4" Type="http://schemas.openxmlformats.org/officeDocument/2006/relationships/image" Target="../media/image1.png"/><Relationship Id="rId9" Type="http://schemas.openxmlformats.org/officeDocument/2006/relationships/image" Target="../media/image6.png"/><Relationship Id="rId1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564367"/>
            <a:ext cx="10515600" cy="5016047"/>
          </a:xfrm>
          <a:solidFill>
            <a:schemeClr val="accent2">
              <a:lumMod val="75000"/>
            </a:schemeClr>
          </a:solidFill>
        </p:spPr>
        <p:txBody>
          <a:bodyPr>
            <a:normAutofit/>
          </a:bodyPr>
          <a:lstStyle/>
          <a:p>
            <a:pPr marL="0" indent="0">
              <a:buNone/>
            </a:pPr>
            <a:r>
              <a:rPr lang="en-US" sz="2000" dirty="0">
                <a:solidFill>
                  <a:schemeClr val="accent4">
                    <a:lumMod val="60000"/>
                    <a:lumOff val="40000"/>
                  </a:schemeClr>
                </a:solidFill>
              </a:rPr>
              <a:t>Many things have been different this year. Some students are learning from home and mask have become a part of our wardrobes. Thanksgiving may be different for your family as well this year, but you can still enjoy your family and friends and create new traditions and memories! However your family spends the holidays, be safe and be grateful for you have a lot to be thankful for. I hope during the holidays, you take the time to discuss with your family things you are thankful for. Click on the links below to watch “ A Happy Thanksgiving Snoopy” to see how the Peanut Gang overcame being sad about not having a traditional Thanksgiving. Lastly, Kid President gives us 25 reasons to be thankful!</a:t>
            </a:r>
          </a:p>
          <a:p>
            <a:pPr marL="0" indent="0">
              <a:buNone/>
            </a:pPr>
            <a:r>
              <a:rPr lang="en-US" sz="2000" dirty="0">
                <a:solidFill>
                  <a:schemeClr val="accent4">
                    <a:lumMod val="60000"/>
                    <a:lumOff val="40000"/>
                  </a:schemeClr>
                </a:solidFill>
              </a:rPr>
              <a:t>Happy Thanksgiving from Dr. Parkman &amp; Harry!</a:t>
            </a:r>
          </a:p>
          <a:p>
            <a:pPr marL="0" indent="0">
              <a:buNone/>
            </a:pPr>
            <a:endParaRPr lang="en-US" sz="2000" dirty="0">
              <a:solidFill>
                <a:schemeClr val="accent4">
                  <a:lumMod val="60000"/>
                  <a:lumOff val="40000"/>
                </a:schemeClr>
              </a:solidFill>
            </a:endParaRPr>
          </a:p>
          <a:p>
            <a:pPr marL="0" indent="0">
              <a:buNone/>
            </a:pPr>
            <a:r>
              <a:rPr lang="en-US" sz="2000" dirty="0">
                <a:solidFill>
                  <a:schemeClr val="accent4">
                    <a:lumMod val="60000"/>
                    <a:lumOff val="40000"/>
                  </a:schemeClr>
                </a:solidFill>
                <a:hlinkClick r:id="rId2">
                  <a:extLst>
                    <a:ext uri="{A12FA001-AC4F-418D-AE19-62706E023703}">
                      <ahyp:hlinkClr xmlns:ahyp="http://schemas.microsoft.com/office/drawing/2018/hyperlinkcolor" xmlns="" val="tx"/>
                    </a:ext>
                  </a:extLst>
                </a:hlinkClick>
              </a:rPr>
              <a:t>https://youtu.be/WEjZjfkDYMU</a:t>
            </a:r>
            <a:endParaRPr lang="en-US" sz="2000" dirty="0">
              <a:solidFill>
                <a:schemeClr val="accent4">
                  <a:lumMod val="60000"/>
                  <a:lumOff val="40000"/>
                </a:schemeClr>
              </a:solidFill>
            </a:endParaRPr>
          </a:p>
          <a:p>
            <a:pPr marL="0" indent="0">
              <a:buNone/>
            </a:pPr>
            <a:r>
              <a:rPr lang="en-US" dirty="0">
                <a:solidFill>
                  <a:schemeClr val="accent2">
                    <a:lumMod val="50000"/>
                  </a:schemeClr>
                </a:solidFill>
                <a:hlinkClick r:id="rId3">
                  <a:extLst>
                    <a:ext uri="{A12FA001-AC4F-418D-AE19-62706E023703}">
                      <ahyp:hlinkClr xmlns:ahyp="http://schemas.microsoft.com/office/drawing/2018/hyperlinkcolor" xmlns="" val="tx"/>
                    </a:ext>
                  </a:extLst>
                </a:hlinkClick>
              </a:rPr>
              <a:t>https://youtu.be/yA5Qpt1JRE4</a:t>
            </a:r>
            <a:endParaRPr lang="en-US" dirty="0">
              <a:solidFill>
                <a:schemeClr val="accent2">
                  <a:lumMod val="50000"/>
                </a:schemeClr>
              </a:solidFill>
            </a:endParaRPr>
          </a:p>
          <a:p>
            <a:endParaRPr lang="en-US" dirty="0"/>
          </a:p>
        </p:txBody>
      </p:sp>
      <p:sp>
        <p:nvSpPr>
          <p:cNvPr id="2" name="Title 1"/>
          <p:cNvSpPr>
            <a:spLocks noGrp="1"/>
          </p:cNvSpPr>
          <p:nvPr>
            <p:ph type="title"/>
          </p:nvPr>
        </p:nvSpPr>
        <p:spPr>
          <a:xfrm>
            <a:off x="838200" y="365125"/>
            <a:ext cx="10515600" cy="1032601"/>
          </a:xfrm>
          <a:solidFill>
            <a:schemeClr val="accent4">
              <a:lumMod val="60000"/>
              <a:lumOff val="40000"/>
            </a:schemeClr>
          </a:solidFill>
        </p:spPr>
        <p:txBody>
          <a:bodyPr>
            <a:normAutofit/>
          </a:bodyPr>
          <a:lstStyle/>
          <a:p>
            <a:pPr algn="ctr"/>
            <a:r>
              <a:rPr lang="en-US" sz="3600" b="1" dirty="0">
                <a:solidFill>
                  <a:schemeClr val="accent4">
                    <a:lumMod val="50000"/>
                  </a:schemeClr>
                </a:solidFill>
              </a:rPr>
              <a:t>Thanksgiving Is A Time To Be Thankful…</a:t>
            </a:r>
          </a:p>
        </p:txBody>
      </p:sp>
      <p:pic>
        <p:nvPicPr>
          <p:cNvPr id="14" name="Picture 13">
            <a:extLst>
              <a:ext uri="{FF2B5EF4-FFF2-40B4-BE49-F238E27FC236}">
                <a16:creationId xmlns:a16="http://schemas.microsoft.com/office/drawing/2014/main" id="{78B692EE-8CB2-404D-A22E-32D77828A5EE}"/>
              </a:ext>
            </a:extLst>
          </p:cNvPr>
          <p:cNvPicPr>
            <a:picLocks noChangeAspect="1"/>
          </p:cNvPicPr>
          <p:nvPr/>
        </p:nvPicPr>
        <p:blipFill>
          <a:blip r:embed="rId4"/>
          <a:stretch>
            <a:fillRect/>
          </a:stretch>
        </p:blipFill>
        <p:spPr>
          <a:xfrm>
            <a:off x="7018144" y="3546680"/>
            <a:ext cx="3880218" cy="3493906"/>
          </a:xfrm>
          <a:prstGeom prst="rect">
            <a:avLst/>
          </a:prstGeom>
          <a:effectLst>
            <a:glow rad="139700">
              <a:schemeClr val="accent4">
                <a:lumMod val="60000"/>
                <a:lumOff val="40000"/>
                <a:alpha val="23000"/>
              </a:schemeClr>
            </a:glow>
          </a:effectLst>
        </p:spPr>
      </p:pic>
      <p:pic>
        <p:nvPicPr>
          <p:cNvPr id="16" name="Picture 15">
            <a:extLst>
              <a:ext uri="{FF2B5EF4-FFF2-40B4-BE49-F238E27FC236}">
                <a16:creationId xmlns:a16="http://schemas.microsoft.com/office/drawing/2014/main" id="{D8028C3E-4EFB-460D-B915-9CE13A487D4D}"/>
              </a:ext>
            </a:extLst>
          </p:cNvPr>
          <p:cNvPicPr>
            <a:picLocks noChangeAspect="1"/>
          </p:cNvPicPr>
          <p:nvPr/>
        </p:nvPicPr>
        <p:blipFill>
          <a:blip r:embed="rId5"/>
          <a:stretch>
            <a:fillRect/>
          </a:stretch>
        </p:blipFill>
        <p:spPr>
          <a:xfrm rot="20732543">
            <a:off x="12911894" y="4955116"/>
            <a:ext cx="1462300" cy="792379"/>
          </a:xfrm>
          <a:prstGeom prst="rect">
            <a:avLst/>
          </a:prstGeom>
        </p:spPr>
      </p:pic>
      <p:pic>
        <p:nvPicPr>
          <p:cNvPr id="17" name="Picture 16">
            <a:extLst>
              <a:ext uri="{FF2B5EF4-FFF2-40B4-BE49-F238E27FC236}">
                <a16:creationId xmlns:a16="http://schemas.microsoft.com/office/drawing/2014/main" id="{C5C8933C-66EE-4E19-B40E-6C771FB8ABB1}"/>
              </a:ext>
            </a:extLst>
          </p:cNvPr>
          <p:cNvPicPr>
            <a:picLocks noChangeAspect="1"/>
          </p:cNvPicPr>
          <p:nvPr/>
        </p:nvPicPr>
        <p:blipFill>
          <a:blip r:embed="rId6"/>
          <a:stretch>
            <a:fillRect/>
          </a:stretch>
        </p:blipFill>
        <p:spPr>
          <a:xfrm rot="6193117" flipV="1">
            <a:off x="4776946" y="8108096"/>
            <a:ext cx="1690650" cy="765133"/>
          </a:xfrm>
          <a:prstGeom prst="rect">
            <a:avLst/>
          </a:prstGeom>
        </p:spPr>
      </p:pic>
      <p:pic>
        <p:nvPicPr>
          <p:cNvPr id="19" name="Picture 18">
            <a:extLst>
              <a:ext uri="{FF2B5EF4-FFF2-40B4-BE49-F238E27FC236}">
                <a16:creationId xmlns:a16="http://schemas.microsoft.com/office/drawing/2014/main" id="{2F4F6606-62E3-48E1-8097-F127070A49F4}"/>
              </a:ext>
            </a:extLst>
          </p:cNvPr>
          <p:cNvPicPr>
            <a:picLocks noChangeAspect="1"/>
          </p:cNvPicPr>
          <p:nvPr/>
        </p:nvPicPr>
        <p:blipFill>
          <a:blip r:embed="rId7"/>
          <a:stretch>
            <a:fillRect/>
          </a:stretch>
        </p:blipFill>
        <p:spPr>
          <a:xfrm>
            <a:off x="9976553" y="365125"/>
            <a:ext cx="824798" cy="835509"/>
          </a:xfrm>
          <a:prstGeom prst="rect">
            <a:avLst/>
          </a:prstGeom>
        </p:spPr>
      </p:pic>
      <p:pic>
        <p:nvPicPr>
          <p:cNvPr id="20" name="Picture 19">
            <a:extLst>
              <a:ext uri="{FF2B5EF4-FFF2-40B4-BE49-F238E27FC236}">
                <a16:creationId xmlns:a16="http://schemas.microsoft.com/office/drawing/2014/main" id="{C8DEF98B-3180-4671-B86D-0B0A4014ABAE}"/>
              </a:ext>
            </a:extLst>
          </p:cNvPr>
          <p:cNvPicPr>
            <a:picLocks noChangeAspect="1"/>
          </p:cNvPicPr>
          <p:nvPr/>
        </p:nvPicPr>
        <p:blipFill>
          <a:blip r:embed="rId7"/>
          <a:stretch>
            <a:fillRect/>
          </a:stretch>
        </p:blipFill>
        <p:spPr>
          <a:xfrm rot="1410986">
            <a:off x="10791486" y="757001"/>
            <a:ext cx="484515" cy="490807"/>
          </a:xfrm>
          <a:prstGeom prst="rect">
            <a:avLst/>
          </a:prstGeom>
        </p:spPr>
      </p:pic>
      <p:pic>
        <p:nvPicPr>
          <p:cNvPr id="21" name="Picture 20">
            <a:extLst>
              <a:ext uri="{FF2B5EF4-FFF2-40B4-BE49-F238E27FC236}">
                <a16:creationId xmlns:a16="http://schemas.microsoft.com/office/drawing/2014/main" id="{8A6C18F3-DD09-4DC9-92A9-55CB3B348EF6}"/>
              </a:ext>
            </a:extLst>
          </p:cNvPr>
          <p:cNvPicPr>
            <a:picLocks noChangeAspect="1"/>
          </p:cNvPicPr>
          <p:nvPr/>
        </p:nvPicPr>
        <p:blipFill>
          <a:blip r:embed="rId7"/>
          <a:stretch>
            <a:fillRect/>
          </a:stretch>
        </p:blipFill>
        <p:spPr>
          <a:xfrm rot="20308341" flipH="1">
            <a:off x="865488" y="520883"/>
            <a:ext cx="1050321" cy="881525"/>
          </a:xfrm>
          <a:prstGeom prst="rect">
            <a:avLst/>
          </a:prstGeom>
        </p:spPr>
      </p:pic>
      <p:pic>
        <p:nvPicPr>
          <p:cNvPr id="22" name="Picture 21">
            <a:extLst>
              <a:ext uri="{FF2B5EF4-FFF2-40B4-BE49-F238E27FC236}">
                <a16:creationId xmlns:a16="http://schemas.microsoft.com/office/drawing/2014/main" id="{84257A05-E76E-4078-8C5F-7931EC4610A4}"/>
              </a:ext>
            </a:extLst>
          </p:cNvPr>
          <p:cNvPicPr>
            <a:picLocks noChangeAspect="1"/>
          </p:cNvPicPr>
          <p:nvPr/>
        </p:nvPicPr>
        <p:blipFill>
          <a:blip r:embed="rId8"/>
          <a:stretch>
            <a:fillRect/>
          </a:stretch>
        </p:blipFill>
        <p:spPr>
          <a:xfrm rot="20976825">
            <a:off x="1912412" y="540066"/>
            <a:ext cx="584627" cy="775860"/>
          </a:xfrm>
          <a:prstGeom prst="rect">
            <a:avLst/>
          </a:prstGeom>
        </p:spPr>
      </p:pic>
      <p:pic>
        <p:nvPicPr>
          <p:cNvPr id="23" name="Picture 22">
            <a:extLst>
              <a:ext uri="{FF2B5EF4-FFF2-40B4-BE49-F238E27FC236}">
                <a16:creationId xmlns:a16="http://schemas.microsoft.com/office/drawing/2014/main" id="{62B9AECF-FC19-423F-BDCF-A0F2AF830C2F}"/>
              </a:ext>
            </a:extLst>
          </p:cNvPr>
          <p:cNvPicPr>
            <a:picLocks noChangeAspect="1"/>
          </p:cNvPicPr>
          <p:nvPr/>
        </p:nvPicPr>
        <p:blipFill>
          <a:blip r:embed="rId9"/>
          <a:stretch>
            <a:fillRect/>
          </a:stretch>
        </p:blipFill>
        <p:spPr>
          <a:xfrm rot="21204118">
            <a:off x="3446519" y="7839161"/>
            <a:ext cx="2129690" cy="924517"/>
          </a:xfrm>
          <a:prstGeom prst="rect">
            <a:avLst/>
          </a:prstGeom>
        </p:spPr>
      </p:pic>
      <p:pic>
        <p:nvPicPr>
          <p:cNvPr id="24" name="Picture 23">
            <a:extLst>
              <a:ext uri="{FF2B5EF4-FFF2-40B4-BE49-F238E27FC236}">
                <a16:creationId xmlns:a16="http://schemas.microsoft.com/office/drawing/2014/main" id="{AB513850-7FDA-4707-98B3-FADF57B85E34}"/>
              </a:ext>
            </a:extLst>
          </p:cNvPr>
          <p:cNvPicPr>
            <a:picLocks noChangeAspect="1"/>
          </p:cNvPicPr>
          <p:nvPr/>
        </p:nvPicPr>
        <p:blipFill>
          <a:blip r:embed="rId10"/>
          <a:stretch>
            <a:fillRect/>
          </a:stretch>
        </p:blipFill>
        <p:spPr>
          <a:xfrm rot="698090">
            <a:off x="13184592" y="2444852"/>
            <a:ext cx="2896004" cy="1524213"/>
          </a:xfrm>
          <a:prstGeom prst="rect">
            <a:avLst/>
          </a:prstGeom>
        </p:spPr>
      </p:pic>
      <p:pic>
        <p:nvPicPr>
          <p:cNvPr id="25" name="Picture 24">
            <a:extLst>
              <a:ext uri="{FF2B5EF4-FFF2-40B4-BE49-F238E27FC236}">
                <a16:creationId xmlns:a16="http://schemas.microsoft.com/office/drawing/2014/main" id="{9654DDA7-63EF-48E4-84E3-CACBA8CDD786}"/>
              </a:ext>
            </a:extLst>
          </p:cNvPr>
          <p:cNvPicPr>
            <a:picLocks noChangeAspect="1"/>
          </p:cNvPicPr>
          <p:nvPr/>
        </p:nvPicPr>
        <p:blipFill>
          <a:blip r:embed="rId11"/>
          <a:stretch>
            <a:fillRect/>
          </a:stretch>
        </p:blipFill>
        <p:spPr>
          <a:xfrm>
            <a:off x="1199340" y="7442927"/>
            <a:ext cx="1857634" cy="1448002"/>
          </a:xfrm>
          <a:prstGeom prst="rect">
            <a:avLst/>
          </a:prstGeom>
        </p:spPr>
      </p:pic>
      <p:pic>
        <p:nvPicPr>
          <p:cNvPr id="26" name="Picture 25">
            <a:extLst>
              <a:ext uri="{FF2B5EF4-FFF2-40B4-BE49-F238E27FC236}">
                <a16:creationId xmlns:a16="http://schemas.microsoft.com/office/drawing/2014/main" id="{85E4F78D-1E84-41DF-9FDF-521CFDD0856D}"/>
              </a:ext>
            </a:extLst>
          </p:cNvPr>
          <p:cNvPicPr>
            <a:picLocks noChangeAspect="1"/>
          </p:cNvPicPr>
          <p:nvPr/>
        </p:nvPicPr>
        <p:blipFill>
          <a:blip r:embed="rId12"/>
          <a:stretch>
            <a:fillRect/>
          </a:stretch>
        </p:blipFill>
        <p:spPr>
          <a:xfrm rot="834116">
            <a:off x="6260801" y="8278965"/>
            <a:ext cx="1514686" cy="790685"/>
          </a:xfrm>
          <a:prstGeom prst="rect">
            <a:avLst/>
          </a:prstGeom>
        </p:spPr>
      </p:pic>
      <p:pic>
        <p:nvPicPr>
          <p:cNvPr id="27" name="Picture 26">
            <a:extLst>
              <a:ext uri="{FF2B5EF4-FFF2-40B4-BE49-F238E27FC236}">
                <a16:creationId xmlns:a16="http://schemas.microsoft.com/office/drawing/2014/main" id="{DEA9441A-132D-49E7-8B01-5DD279BAC22E}"/>
              </a:ext>
            </a:extLst>
          </p:cNvPr>
          <p:cNvPicPr>
            <a:picLocks noChangeAspect="1"/>
          </p:cNvPicPr>
          <p:nvPr/>
        </p:nvPicPr>
        <p:blipFill>
          <a:blip r:embed="rId13"/>
          <a:stretch>
            <a:fillRect/>
          </a:stretch>
        </p:blipFill>
        <p:spPr>
          <a:xfrm>
            <a:off x="8324714" y="8169632"/>
            <a:ext cx="1943371" cy="1133633"/>
          </a:xfrm>
          <a:prstGeom prst="rect">
            <a:avLst/>
          </a:prstGeom>
        </p:spPr>
      </p:pic>
      <p:pic>
        <p:nvPicPr>
          <p:cNvPr id="28" name="Picture 27">
            <a:extLst>
              <a:ext uri="{FF2B5EF4-FFF2-40B4-BE49-F238E27FC236}">
                <a16:creationId xmlns:a16="http://schemas.microsoft.com/office/drawing/2014/main" id="{2F95C61E-7126-4BBC-ACC1-FA34A492A862}"/>
              </a:ext>
            </a:extLst>
          </p:cNvPr>
          <p:cNvPicPr>
            <a:picLocks noChangeAspect="1"/>
          </p:cNvPicPr>
          <p:nvPr/>
        </p:nvPicPr>
        <p:blipFill>
          <a:blip r:embed="rId14"/>
          <a:stretch>
            <a:fillRect/>
          </a:stretch>
        </p:blipFill>
        <p:spPr>
          <a:xfrm>
            <a:off x="10713687" y="6296126"/>
            <a:ext cx="4763165" cy="4010585"/>
          </a:xfrm>
          <a:prstGeom prst="rect">
            <a:avLst/>
          </a:prstGeom>
        </p:spPr>
      </p:pic>
      <p:sp>
        <p:nvSpPr>
          <p:cNvPr id="29" name="Rectangle 28">
            <a:extLst>
              <a:ext uri="{FF2B5EF4-FFF2-40B4-BE49-F238E27FC236}">
                <a16:creationId xmlns:a16="http://schemas.microsoft.com/office/drawing/2014/main" id="{FFC6C699-A756-4C52-B031-52E980C69191}"/>
              </a:ext>
            </a:extLst>
          </p:cNvPr>
          <p:cNvSpPr/>
          <p:nvPr/>
        </p:nvSpPr>
        <p:spPr>
          <a:xfrm rot="20896950">
            <a:off x="6831142" y="3622127"/>
            <a:ext cx="1244250" cy="584775"/>
          </a:xfrm>
          <a:prstGeom prst="rect">
            <a:avLst/>
          </a:prstGeom>
          <a:noFill/>
        </p:spPr>
        <p:txBody>
          <a:bodyPr wrap="none" lIns="91440" tIns="45720" rIns="91440" bIns="45720">
            <a:spAutoFit/>
          </a:bodyPr>
          <a:lstStyle/>
          <a:p>
            <a:pPr algn="ctr"/>
            <a:r>
              <a:rPr lang="en-US" sz="3200"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latin typeface="Bradley Hand ITC" panose="03070402050302030203" pitchFamily="66" charset="0"/>
                <a:cs typeface="Cavolini" panose="020B0502040204020203" pitchFamily="66" charset="0"/>
              </a:rPr>
              <a:t>gobble</a:t>
            </a:r>
          </a:p>
        </p:txBody>
      </p:sp>
      <p:sp>
        <p:nvSpPr>
          <p:cNvPr id="32" name="Rectangle 31">
            <a:extLst>
              <a:ext uri="{FF2B5EF4-FFF2-40B4-BE49-F238E27FC236}">
                <a16:creationId xmlns:a16="http://schemas.microsoft.com/office/drawing/2014/main" id="{A53A5325-EFAE-4134-8016-CC2C5892BCD6}"/>
              </a:ext>
            </a:extLst>
          </p:cNvPr>
          <p:cNvSpPr/>
          <p:nvPr/>
        </p:nvSpPr>
        <p:spPr>
          <a:xfrm rot="1383146">
            <a:off x="6584454" y="4523510"/>
            <a:ext cx="1013418" cy="523220"/>
          </a:xfrm>
          <a:prstGeom prst="rect">
            <a:avLst/>
          </a:prstGeom>
          <a:noFill/>
        </p:spPr>
        <p:txBody>
          <a:bodyPr wrap="none" lIns="91440" tIns="45720" rIns="91440" bIns="45720">
            <a:spAutoFit/>
          </a:bodyPr>
          <a:lstStyle/>
          <a:p>
            <a:pPr algn="ctr"/>
            <a:r>
              <a:rPr lang="en-US" sz="2800" cap="none" spc="0" dirty="0">
                <a:ln w="12700" cmpd="sng">
                  <a:solidFill>
                    <a:schemeClr val="accent2">
                      <a:lumMod val="50000"/>
                    </a:schemeClr>
                  </a:solidFill>
                  <a:prstDash val="solid"/>
                </a:ln>
                <a:solidFill>
                  <a:schemeClr val="accent2">
                    <a:lumMod val="50000"/>
                  </a:schemeClr>
                </a:solidFill>
                <a:effectLst/>
                <a:latin typeface="Gigi" panose="04040504061007020D02" pitchFamily="82" charset="0"/>
              </a:rPr>
              <a:t>gobble</a:t>
            </a:r>
            <a:endParaRPr lang="en-US" sz="3200" cap="none" spc="0" dirty="0">
              <a:ln w="12700" cmpd="sng">
                <a:solidFill>
                  <a:schemeClr val="accent2">
                    <a:lumMod val="50000"/>
                  </a:schemeClr>
                </a:solidFill>
                <a:prstDash val="solid"/>
              </a:ln>
              <a:solidFill>
                <a:schemeClr val="accent2">
                  <a:lumMod val="50000"/>
                </a:schemeClr>
              </a:solidFill>
              <a:effectLst/>
              <a:latin typeface="Gigi" panose="04040504061007020D02" pitchFamily="82" charset="0"/>
            </a:endParaRPr>
          </a:p>
        </p:txBody>
      </p:sp>
      <p:sp>
        <p:nvSpPr>
          <p:cNvPr id="33" name="Rectangle 32">
            <a:extLst>
              <a:ext uri="{FF2B5EF4-FFF2-40B4-BE49-F238E27FC236}">
                <a16:creationId xmlns:a16="http://schemas.microsoft.com/office/drawing/2014/main" id="{0310B8E9-5366-43BD-8EA0-0EACAF6EDF36}"/>
              </a:ext>
            </a:extLst>
          </p:cNvPr>
          <p:cNvSpPr/>
          <p:nvPr/>
        </p:nvSpPr>
        <p:spPr>
          <a:xfrm rot="676903">
            <a:off x="9476320" y="3626213"/>
            <a:ext cx="1000467" cy="646331"/>
          </a:xfrm>
          <a:prstGeom prst="rect">
            <a:avLst/>
          </a:prstGeom>
          <a:noFill/>
        </p:spPr>
        <p:txBody>
          <a:bodyPr wrap="none" lIns="91440" tIns="45720" rIns="91440" bIns="45720">
            <a:spAutoFit/>
          </a:bodyPr>
          <a:lstStyle/>
          <a:p>
            <a:pPr algn="ctr"/>
            <a:r>
              <a:rPr lang="en-US" sz="3600" cap="none" spc="0" dirty="0">
                <a:ln w="12700" cmpd="sng">
                  <a:solidFill>
                    <a:schemeClr val="accent2">
                      <a:lumMod val="50000"/>
                    </a:schemeClr>
                  </a:solidFill>
                  <a:prstDash val="solid"/>
                </a:ln>
                <a:solidFill>
                  <a:schemeClr val="accent2">
                    <a:lumMod val="50000"/>
                  </a:schemeClr>
                </a:solidFill>
                <a:effectLst/>
                <a:latin typeface="French Script MT" panose="03020402040607040605" pitchFamily="66" charset="0"/>
              </a:rPr>
              <a:t>gobble</a:t>
            </a:r>
            <a:endParaRPr lang="en-US" sz="3200" cap="none" spc="0" dirty="0">
              <a:ln w="12700" cmpd="sng">
                <a:solidFill>
                  <a:schemeClr val="accent2">
                    <a:lumMod val="50000"/>
                  </a:schemeClr>
                </a:solidFill>
                <a:prstDash val="solid"/>
              </a:ln>
              <a:solidFill>
                <a:schemeClr val="accent2">
                  <a:lumMod val="50000"/>
                </a:schemeClr>
              </a:solidFill>
              <a:effectLst/>
              <a:latin typeface="French Script MT" panose="03020402040607040605" pitchFamily="66" charset="0"/>
            </a:endParaRPr>
          </a:p>
        </p:txBody>
      </p:sp>
      <p:sp>
        <p:nvSpPr>
          <p:cNvPr id="34" name="Rectangle 33">
            <a:extLst>
              <a:ext uri="{FF2B5EF4-FFF2-40B4-BE49-F238E27FC236}">
                <a16:creationId xmlns:a16="http://schemas.microsoft.com/office/drawing/2014/main" id="{19EF710F-BEBB-4AA7-A2B3-F0C27789A582}"/>
              </a:ext>
            </a:extLst>
          </p:cNvPr>
          <p:cNvSpPr/>
          <p:nvPr/>
        </p:nvSpPr>
        <p:spPr>
          <a:xfrm rot="20912885">
            <a:off x="9917960" y="4421393"/>
            <a:ext cx="1144865" cy="461665"/>
          </a:xfrm>
          <a:prstGeom prst="rect">
            <a:avLst/>
          </a:prstGeom>
          <a:noFill/>
        </p:spPr>
        <p:txBody>
          <a:bodyPr wrap="none" lIns="91440" tIns="45720" rIns="91440" bIns="45720">
            <a:spAutoFit/>
          </a:bodyPr>
          <a:lstStyle/>
          <a:p>
            <a:pPr algn="ctr"/>
            <a:r>
              <a:rPr lang="en-US" sz="2400" cap="none" spc="0" dirty="0">
                <a:ln w="12700" cmpd="sng">
                  <a:solidFill>
                    <a:srgbClr val="DD8C2E"/>
                  </a:solidFill>
                  <a:prstDash val="solid"/>
                </a:ln>
                <a:solidFill>
                  <a:srgbClr val="DD8C2E"/>
                </a:solidFill>
                <a:effectLst/>
                <a:latin typeface="Cavolini" panose="020B0502040204020203" pitchFamily="66" charset="0"/>
                <a:cs typeface="Cavolini" panose="020B0502040204020203" pitchFamily="66" charset="0"/>
              </a:rPr>
              <a:t>gobble</a:t>
            </a:r>
            <a:endParaRPr lang="en-US" sz="3200" cap="none" spc="0" dirty="0">
              <a:ln w="12700" cmpd="sng">
                <a:solidFill>
                  <a:srgbClr val="DD8C2E"/>
                </a:solidFill>
                <a:prstDash val="solid"/>
              </a:ln>
              <a:solidFill>
                <a:srgbClr val="DD8C2E"/>
              </a:solidFill>
              <a:effectLst/>
              <a:latin typeface="Cavolini" panose="020B0502040204020203" pitchFamily="66" charset="0"/>
              <a:cs typeface="Cavolini" panose="020B0502040204020203" pitchFamily="66" charset="0"/>
            </a:endParaRPr>
          </a:p>
        </p:txBody>
      </p:sp>
      <p:sp>
        <p:nvSpPr>
          <p:cNvPr id="35" name="Rectangle 34">
            <a:extLst>
              <a:ext uri="{FF2B5EF4-FFF2-40B4-BE49-F238E27FC236}">
                <a16:creationId xmlns:a16="http://schemas.microsoft.com/office/drawing/2014/main" id="{9B637754-91F9-43DB-88FA-26A49E885731}"/>
              </a:ext>
            </a:extLst>
          </p:cNvPr>
          <p:cNvSpPr/>
          <p:nvPr/>
        </p:nvSpPr>
        <p:spPr>
          <a:xfrm rot="20912885">
            <a:off x="6222930" y="5297823"/>
            <a:ext cx="1178528" cy="707886"/>
          </a:xfrm>
          <a:prstGeom prst="rect">
            <a:avLst/>
          </a:prstGeom>
          <a:noFill/>
        </p:spPr>
        <p:txBody>
          <a:bodyPr wrap="none" lIns="91440" tIns="45720" rIns="91440" bIns="45720">
            <a:spAutoFit/>
          </a:bodyPr>
          <a:lstStyle/>
          <a:p>
            <a:pPr algn="ctr"/>
            <a:r>
              <a:rPr lang="en-US" sz="4000" cap="none" spc="0" dirty="0">
                <a:ln w="12700" cmpd="sng">
                  <a:solidFill>
                    <a:srgbClr val="E1B557"/>
                  </a:solidFill>
                  <a:prstDash val="solid"/>
                </a:ln>
                <a:solidFill>
                  <a:srgbClr val="E1B557"/>
                </a:solidFill>
                <a:effectLst/>
                <a:latin typeface="Rage Italic" panose="03070502040507070304" pitchFamily="66" charset="0"/>
              </a:rPr>
              <a:t>gobble</a:t>
            </a:r>
            <a:endParaRPr lang="en-US" sz="3200" cap="none" spc="0" dirty="0">
              <a:ln w="12700" cmpd="sng">
                <a:solidFill>
                  <a:srgbClr val="E1B557"/>
                </a:solidFill>
                <a:prstDash val="solid"/>
              </a:ln>
              <a:solidFill>
                <a:srgbClr val="E1B557"/>
              </a:solidFill>
              <a:effectLst/>
              <a:latin typeface="Rage Italic" panose="03070502040507070304" pitchFamily="66" charset="0"/>
            </a:endParaRPr>
          </a:p>
        </p:txBody>
      </p:sp>
      <p:sp>
        <p:nvSpPr>
          <p:cNvPr id="36" name="TextBox 35">
            <a:extLst>
              <a:ext uri="{FF2B5EF4-FFF2-40B4-BE49-F238E27FC236}">
                <a16:creationId xmlns:a16="http://schemas.microsoft.com/office/drawing/2014/main" id="{AF7E3C8F-BC7E-4CD2-B25D-2C7059073649}"/>
              </a:ext>
            </a:extLst>
          </p:cNvPr>
          <p:cNvSpPr txBox="1"/>
          <p:nvPr/>
        </p:nvSpPr>
        <p:spPr>
          <a:xfrm>
            <a:off x="3908436" y="6527411"/>
            <a:ext cx="6186114" cy="369332"/>
          </a:xfrm>
          <a:prstGeom prst="rect">
            <a:avLst/>
          </a:prstGeom>
          <a:noFill/>
        </p:spPr>
        <p:txBody>
          <a:bodyPr wrap="square" rtlCol="0">
            <a:spAutoFit/>
          </a:bodyPr>
          <a:lstStyle/>
          <a:p>
            <a:r>
              <a:rPr lang="en-US" b="1" dirty="0">
                <a:solidFill>
                  <a:srgbClr val="C55A11"/>
                </a:solidFill>
              </a:rPr>
              <a:t>Click to stop Harry from distracting you.</a:t>
            </a:r>
          </a:p>
        </p:txBody>
      </p:sp>
    </p:spTree>
    <p:extLst>
      <p:ext uri="{BB962C8B-B14F-4D97-AF65-F5344CB8AC3E}">
        <p14:creationId xmlns:p14="http://schemas.microsoft.com/office/powerpoint/2010/main" val="2416713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2" presetClass="emph" presetSubtype="0" repeatCount="indefinite" fill="hold" nodeType="withEffect">
                                  <p:stCondLst>
                                    <p:cond delay="0"/>
                                  </p:stCondLst>
                                  <p:endCondLst>
                                    <p:cond evt="onNext" delay="0">
                                      <p:tgtEl>
                                        <p:sldTgt/>
                                      </p:tgtEl>
                                    </p:cond>
                                  </p:endCondLst>
                                  <p:childTnLst>
                                    <p:animRot by="120000">
                                      <p:cBhvr>
                                        <p:cTn id="6" dur="200" fill="hold">
                                          <p:stCondLst>
                                            <p:cond delay="0"/>
                                          </p:stCondLst>
                                        </p:cTn>
                                        <p:tgtEl>
                                          <p:spTgt spid="14"/>
                                        </p:tgtEl>
                                        <p:attrNameLst>
                                          <p:attrName>r</p:attrName>
                                        </p:attrNameLst>
                                      </p:cBhvr>
                                    </p:animRot>
                                    <p:animRot by="-240000">
                                      <p:cBhvr>
                                        <p:cTn id="7" dur="400" fill="hold">
                                          <p:stCondLst>
                                            <p:cond delay="400"/>
                                          </p:stCondLst>
                                        </p:cTn>
                                        <p:tgtEl>
                                          <p:spTgt spid="14"/>
                                        </p:tgtEl>
                                        <p:attrNameLst>
                                          <p:attrName>r</p:attrName>
                                        </p:attrNameLst>
                                      </p:cBhvr>
                                    </p:animRot>
                                    <p:animRot by="240000">
                                      <p:cBhvr>
                                        <p:cTn id="8" dur="400" fill="hold">
                                          <p:stCondLst>
                                            <p:cond delay="800"/>
                                          </p:stCondLst>
                                        </p:cTn>
                                        <p:tgtEl>
                                          <p:spTgt spid="14"/>
                                        </p:tgtEl>
                                        <p:attrNameLst>
                                          <p:attrName>r</p:attrName>
                                        </p:attrNameLst>
                                      </p:cBhvr>
                                    </p:animRot>
                                    <p:animRot by="-240000">
                                      <p:cBhvr>
                                        <p:cTn id="9" dur="400" fill="hold">
                                          <p:stCondLst>
                                            <p:cond delay="1200"/>
                                          </p:stCondLst>
                                        </p:cTn>
                                        <p:tgtEl>
                                          <p:spTgt spid="14"/>
                                        </p:tgtEl>
                                        <p:attrNameLst>
                                          <p:attrName>r</p:attrName>
                                        </p:attrNameLst>
                                      </p:cBhvr>
                                    </p:animRot>
                                    <p:animRot by="120000">
                                      <p:cBhvr>
                                        <p:cTn id="10" dur="400" fill="hold">
                                          <p:stCondLst>
                                            <p:cond delay="1600"/>
                                          </p:stCondLst>
                                        </p:cTn>
                                        <p:tgtEl>
                                          <p:spTgt spid="14"/>
                                        </p:tgtEl>
                                        <p:attrNameLst>
                                          <p:attrName>r</p:attrName>
                                        </p:attrNameLst>
                                      </p:cBhvr>
                                    </p:animRot>
                                  </p:childTnLst>
                                </p:cTn>
                              </p:par>
                              <p:par>
                                <p:cTn id="11" presetID="26" presetClass="emph" presetSubtype="0" repeatCount="indefinite" fill="hold" grpId="0" nodeType="withEffect">
                                  <p:stCondLst>
                                    <p:cond delay="0"/>
                                  </p:stCondLst>
                                  <p:childTnLst>
                                    <p:animEffect transition="out" filter="fade">
                                      <p:cBhvr>
                                        <p:cTn id="12" dur="500" tmFilter="0, 0; .2, .5; .8, .5; 1, 0"/>
                                        <p:tgtEl>
                                          <p:spTgt spid="29"/>
                                        </p:tgtEl>
                                      </p:cBhvr>
                                    </p:animEffect>
                                    <p:animScale>
                                      <p:cBhvr>
                                        <p:cTn id="13" dur="250" autoRev="1" fill="hold"/>
                                        <p:tgtEl>
                                          <p:spTgt spid="29"/>
                                        </p:tgtEl>
                                      </p:cBhvr>
                                      <p:by x="105000" y="105000"/>
                                    </p:animScale>
                                  </p:childTnLst>
                                </p:cTn>
                              </p:par>
                              <p:par>
                                <p:cTn id="14" presetID="32" presetClass="emph" presetSubtype="0" repeatCount="indefinite" fill="hold" grpId="1" nodeType="withEffect">
                                  <p:stCondLst>
                                    <p:cond delay="0"/>
                                  </p:stCondLst>
                                  <p:childTnLst>
                                    <p:animRot by="120000">
                                      <p:cBhvr>
                                        <p:cTn id="15" dur="100" fill="hold">
                                          <p:stCondLst>
                                            <p:cond delay="0"/>
                                          </p:stCondLst>
                                        </p:cTn>
                                        <p:tgtEl>
                                          <p:spTgt spid="29"/>
                                        </p:tgtEl>
                                        <p:attrNameLst>
                                          <p:attrName>r</p:attrName>
                                        </p:attrNameLst>
                                      </p:cBhvr>
                                    </p:animRot>
                                    <p:animRot by="-240000">
                                      <p:cBhvr>
                                        <p:cTn id="16" dur="200" fill="hold">
                                          <p:stCondLst>
                                            <p:cond delay="200"/>
                                          </p:stCondLst>
                                        </p:cTn>
                                        <p:tgtEl>
                                          <p:spTgt spid="29"/>
                                        </p:tgtEl>
                                        <p:attrNameLst>
                                          <p:attrName>r</p:attrName>
                                        </p:attrNameLst>
                                      </p:cBhvr>
                                    </p:animRot>
                                    <p:animRot by="240000">
                                      <p:cBhvr>
                                        <p:cTn id="17" dur="200" fill="hold">
                                          <p:stCondLst>
                                            <p:cond delay="400"/>
                                          </p:stCondLst>
                                        </p:cTn>
                                        <p:tgtEl>
                                          <p:spTgt spid="29"/>
                                        </p:tgtEl>
                                        <p:attrNameLst>
                                          <p:attrName>r</p:attrName>
                                        </p:attrNameLst>
                                      </p:cBhvr>
                                    </p:animRot>
                                    <p:animRot by="-240000">
                                      <p:cBhvr>
                                        <p:cTn id="18" dur="200" fill="hold">
                                          <p:stCondLst>
                                            <p:cond delay="600"/>
                                          </p:stCondLst>
                                        </p:cTn>
                                        <p:tgtEl>
                                          <p:spTgt spid="29"/>
                                        </p:tgtEl>
                                        <p:attrNameLst>
                                          <p:attrName>r</p:attrName>
                                        </p:attrNameLst>
                                      </p:cBhvr>
                                    </p:animRot>
                                    <p:animRot by="120000">
                                      <p:cBhvr>
                                        <p:cTn id="19" dur="200" fill="hold">
                                          <p:stCondLst>
                                            <p:cond delay="800"/>
                                          </p:stCondLst>
                                        </p:cTn>
                                        <p:tgtEl>
                                          <p:spTgt spid="29"/>
                                        </p:tgtEl>
                                        <p:attrNameLst>
                                          <p:attrName>r</p:attrName>
                                        </p:attrNameLst>
                                      </p:cBhvr>
                                    </p:animRot>
                                  </p:childTnLst>
                                </p:cTn>
                              </p:par>
                              <p:par>
                                <p:cTn id="20" presetID="26" presetClass="emph" presetSubtype="0" repeatCount="indefinite" fill="hold" grpId="0" nodeType="withEffect">
                                  <p:stCondLst>
                                    <p:cond delay="0"/>
                                  </p:stCondLst>
                                  <p:childTnLst>
                                    <p:animEffect transition="out" filter="fade">
                                      <p:cBhvr>
                                        <p:cTn id="21" dur="500" tmFilter="0, 0; .2, .5; .8, .5; 1, 0"/>
                                        <p:tgtEl>
                                          <p:spTgt spid="32"/>
                                        </p:tgtEl>
                                      </p:cBhvr>
                                    </p:animEffect>
                                    <p:animScale>
                                      <p:cBhvr>
                                        <p:cTn id="22" dur="250" autoRev="1" fill="hold"/>
                                        <p:tgtEl>
                                          <p:spTgt spid="32"/>
                                        </p:tgtEl>
                                      </p:cBhvr>
                                      <p:by x="105000" y="105000"/>
                                    </p:animScale>
                                  </p:childTnLst>
                                </p:cTn>
                              </p:par>
                              <p:par>
                                <p:cTn id="23" presetID="32" presetClass="emph" presetSubtype="0" repeatCount="indefinite" fill="hold" grpId="1" nodeType="withEffect">
                                  <p:stCondLst>
                                    <p:cond delay="0"/>
                                  </p:stCondLst>
                                  <p:childTnLst>
                                    <p:animRot by="120000">
                                      <p:cBhvr>
                                        <p:cTn id="24" dur="100" fill="hold">
                                          <p:stCondLst>
                                            <p:cond delay="0"/>
                                          </p:stCondLst>
                                        </p:cTn>
                                        <p:tgtEl>
                                          <p:spTgt spid="32"/>
                                        </p:tgtEl>
                                        <p:attrNameLst>
                                          <p:attrName>r</p:attrName>
                                        </p:attrNameLst>
                                      </p:cBhvr>
                                    </p:animRot>
                                    <p:animRot by="-240000">
                                      <p:cBhvr>
                                        <p:cTn id="25" dur="200" fill="hold">
                                          <p:stCondLst>
                                            <p:cond delay="200"/>
                                          </p:stCondLst>
                                        </p:cTn>
                                        <p:tgtEl>
                                          <p:spTgt spid="32"/>
                                        </p:tgtEl>
                                        <p:attrNameLst>
                                          <p:attrName>r</p:attrName>
                                        </p:attrNameLst>
                                      </p:cBhvr>
                                    </p:animRot>
                                    <p:animRot by="240000">
                                      <p:cBhvr>
                                        <p:cTn id="26" dur="200" fill="hold">
                                          <p:stCondLst>
                                            <p:cond delay="400"/>
                                          </p:stCondLst>
                                        </p:cTn>
                                        <p:tgtEl>
                                          <p:spTgt spid="32"/>
                                        </p:tgtEl>
                                        <p:attrNameLst>
                                          <p:attrName>r</p:attrName>
                                        </p:attrNameLst>
                                      </p:cBhvr>
                                    </p:animRot>
                                    <p:animRot by="-240000">
                                      <p:cBhvr>
                                        <p:cTn id="27" dur="200" fill="hold">
                                          <p:stCondLst>
                                            <p:cond delay="600"/>
                                          </p:stCondLst>
                                        </p:cTn>
                                        <p:tgtEl>
                                          <p:spTgt spid="32"/>
                                        </p:tgtEl>
                                        <p:attrNameLst>
                                          <p:attrName>r</p:attrName>
                                        </p:attrNameLst>
                                      </p:cBhvr>
                                    </p:animRot>
                                    <p:animRot by="120000">
                                      <p:cBhvr>
                                        <p:cTn id="28" dur="200" fill="hold">
                                          <p:stCondLst>
                                            <p:cond delay="800"/>
                                          </p:stCondLst>
                                        </p:cTn>
                                        <p:tgtEl>
                                          <p:spTgt spid="32"/>
                                        </p:tgtEl>
                                        <p:attrNameLst>
                                          <p:attrName>r</p:attrName>
                                        </p:attrNameLst>
                                      </p:cBhvr>
                                    </p:animRot>
                                  </p:childTnLst>
                                </p:cTn>
                              </p:par>
                              <p:par>
                                <p:cTn id="29" presetID="26" presetClass="emph" presetSubtype="0" repeatCount="indefinite" fill="hold" grpId="0" nodeType="withEffect">
                                  <p:stCondLst>
                                    <p:cond delay="0"/>
                                  </p:stCondLst>
                                  <p:childTnLst>
                                    <p:animEffect transition="out" filter="fade">
                                      <p:cBhvr>
                                        <p:cTn id="30" dur="500" tmFilter="0, 0; .2, .5; .8, .5; 1, 0"/>
                                        <p:tgtEl>
                                          <p:spTgt spid="33"/>
                                        </p:tgtEl>
                                      </p:cBhvr>
                                    </p:animEffect>
                                    <p:animScale>
                                      <p:cBhvr>
                                        <p:cTn id="31" dur="250" autoRev="1" fill="hold"/>
                                        <p:tgtEl>
                                          <p:spTgt spid="33"/>
                                        </p:tgtEl>
                                      </p:cBhvr>
                                      <p:by x="105000" y="105000"/>
                                    </p:animScale>
                                  </p:childTnLst>
                                </p:cTn>
                              </p:par>
                              <p:par>
                                <p:cTn id="32" presetID="32" presetClass="emph" presetSubtype="0" repeatCount="indefinite" fill="hold" grpId="1" nodeType="withEffect">
                                  <p:stCondLst>
                                    <p:cond delay="0"/>
                                  </p:stCondLst>
                                  <p:childTnLst>
                                    <p:animRot by="120000">
                                      <p:cBhvr>
                                        <p:cTn id="33" dur="100" fill="hold">
                                          <p:stCondLst>
                                            <p:cond delay="0"/>
                                          </p:stCondLst>
                                        </p:cTn>
                                        <p:tgtEl>
                                          <p:spTgt spid="33"/>
                                        </p:tgtEl>
                                        <p:attrNameLst>
                                          <p:attrName>r</p:attrName>
                                        </p:attrNameLst>
                                      </p:cBhvr>
                                    </p:animRot>
                                    <p:animRot by="-240000">
                                      <p:cBhvr>
                                        <p:cTn id="34" dur="200" fill="hold">
                                          <p:stCondLst>
                                            <p:cond delay="200"/>
                                          </p:stCondLst>
                                        </p:cTn>
                                        <p:tgtEl>
                                          <p:spTgt spid="33"/>
                                        </p:tgtEl>
                                        <p:attrNameLst>
                                          <p:attrName>r</p:attrName>
                                        </p:attrNameLst>
                                      </p:cBhvr>
                                    </p:animRot>
                                    <p:animRot by="240000">
                                      <p:cBhvr>
                                        <p:cTn id="35" dur="200" fill="hold">
                                          <p:stCondLst>
                                            <p:cond delay="400"/>
                                          </p:stCondLst>
                                        </p:cTn>
                                        <p:tgtEl>
                                          <p:spTgt spid="33"/>
                                        </p:tgtEl>
                                        <p:attrNameLst>
                                          <p:attrName>r</p:attrName>
                                        </p:attrNameLst>
                                      </p:cBhvr>
                                    </p:animRot>
                                    <p:animRot by="-240000">
                                      <p:cBhvr>
                                        <p:cTn id="36" dur="200" fill="hold">
                                          <p:stCondLst>
                                            <p:cond delay="600"/>
                                          </p:stCondLst>
                                        </p:cTn>
                                        <p:tgtEl>
                                          <p:spTgt spid="33"/>
                                        </p:tgtEl>
                                        <p:attrNameLst>
                                          <p:attrName>r</p:attrName>
                                        </p:attrNameLst>
                                      </p:cBhvr>
                                    </p:animRot>
                                    <p:animRot by="120000">
                                      <p:cBhvr>
                                        <p:cTn id="37" dur="200" fill="hold">
                                          <p:stCondLst>
                                            <p:cond delay="800"/>
                                          </p:stCondLst>
                                        </p:cTn>
                                        <p:tgtEl>
                                          <p:spTgt spid="33"/>
                                        </p:tgtEl>
                                        <p:attrNameLst>
                                          <p:attrName>r</p:attrName>
                                        </p:attrNameLst>
                                      </p:cBhvr>
                                    </p:animRot>
                                  </p:childTnLst>
                                </p:cTn>
                              </p:par>
                              <p:par>
                                <p:cTn id="38" presetID="26" presetClass="emph" presetSubtype="0" repeatCount="indefinite" fill="hold" grpId="0" nodeType="withEffect">
                                  <p:stCondLst>
                                    <p:cond delay="0"/>
                                  </p:stCondLst>
                                  <p:childTnLst>
                                    <p:animEffect transition="out" filter="fade">
                                      <p:cBhvr>
                                        <p:cTn id="39" dur="500" tmFilter="0, 0; .2, .5; .8, .5; 1, 0"/>
                                        <p:tgtEl>
                                          <p:spTgt spid="34"/>
                                        </p:tgtEl>
                                      </p:cBhvr>
                                    </p:animEffect>
                                    <p:animScale>
                                      <p:cBhvr>
                                        <p:cTn id="40" dur="250" autoRev="1" fill="hold"/>
                                        <p:tgtEl>
                                          <p:spTgt spid="34"/>
                                        </p:tgtEl>
                                      </p:cBhvr>
                                      <p:by x="105000" y="105000"/>
                                    </p:animScale>
                                  </p:childTnLst>
                                </p:cTn>
                              </p:par>
                              <p:par>
                                <p:cTn id="41" presetID="32" presetClass="emph" presetSubtype="0" repeatCount="indefinite" fill="hold" grpId="1" nodeType="withEffect">
                                  <p:stCondLst>
                                    <p:cond delay="0"/>
                                  </p:stCondLst>
                                  <p:childTnLst>
                                    <p:animRot by="120000">
                                      <p:cBhvr>
                                        <p:cTn id="42" dur="100" fill="hold">
                                          <p:stCondLst>
                                            <p:cond delay="0"/>
                                          </p:stCondLst>
                                        </p:cTn>
                                        <p:tgtEl>
                                          <p:spTgt spid="34"/>
                                        </p:tgtEl>
                                        <p:attrNameLst>
                                          <p:attrName>r</p:attrName>
                                        </p:attrNameLst>
                                      </p:cBhvr>
                                    </p:animRot>
                                    <p:animRot by="-240000">
                                      <p:cBhvr>
                                        <p:cTn id="43" dur="200" fill="hold">
                                          <p:stCondLst>
                                            <p:cond delay="200"/>
                                          </p:stCondLst>
                                        </p:cTn>
                                        <p:tgtEl>
                                          <p:spTgt spid="34"/>
                                        </p:tgtEl>
                                        <p:attrNameLst>
                                          <p:attrName>r</p:attrName>
                                        </p:attrNameLst>
                                      </p:cBhvr>
                                    </p:animRot>
                                    <p:animRot by="240000">
                                      <p:cBhvr>
                                        <p:cTn id="44" dur="200" fill="hold">
                                          <p:stCondLst>
                                            <p:cond delay="400"/>
                                          </p:stCondLst>
                                        </p:cTn>
                                        <p:tgtEl>
                                          <p:spTgt spid="34"/>
                                        </p:tgtEl>
                                        <p:attrNameLst>
                                          <p:attrName>r</p:attrName>
                                        </p:attrNameLst>
                                      </p:cBhvr>
                                    </p:animRot>
                                    <p:animRot by="-240000">
                                      <p:cBhvr>
                                        <p:cTn id="45" dur="200" fill="hold">
                                          <p:stCondLst>
                                            <p:cond delay="600"/>
                                          </p:stCondLst>
                                        </p:cTn>
                                        <p:tgtEl>
                                          <p:spTgt spid="34"/>
                                        </p:tgtEl>
                                        <p:attrNameLst>
                                          <p:attrName>r</p:attrName>
                                        </p:attrNameLst>
                                      </p:cBhvr>
                                    </p:animRot>
                                    <p:animRot by="120000">
                                      <p:cBhvr>
                                        <p:cTn id="46" dur="200" fill="hold">
                                          <p:stCondLst>
                                            <p:cond delay="800"/>
                                          </p:stCondLst>
                                        </p:cTn>
                                        <p:tgtEl>
                                          <p:spTgt spid="34"/>
                                        </p:tgtEl>
                                        <p:attrNameLst>
                                          <p:attrName>r</p:attrName>
                                        </p:attrNameLst>
                                      </p:cBhvr>
                                    </p:animRot>
                                  </p:childTnLst>
                                </p:cTn>
                              </p:par>
                              <p:par>
                                <p:cTn id="47" presetID="26" presetClass="emph" presetSubtype="0" repeatCount="indefinite" fill="hold" grpId="0" nodeType="withEffect">
                                  <p:stCondLst>
                                    <p:cond delay="0"/>
                                  </p:stCondLst>
                                  <p:childTnLst>
                                    <p:animEffect transition="out" filter="fade">
                                      <p:cBhvr>
                                        <p:cTn id="48" dur="500" tmFilter="0, 0; .2, .5; .8, .5; 1, 0"/>
                                        <p:tgtEl>
                                          <p:spTgt spid="35"/>
                                        </p:tgtEl>
                                      </p:cBhvr>
                                    </p:animEffect>
                                    <p:animScale>
                                      <p:cBhvr>
                                        <p:cTn id="49" dur="250" autoRev="1" fill="hold"/>
                                        <p:tgtEl>
                                          <p:spTgt spid="35"/>
                                        </p:tgtEl>
                                      </p:cBhvr>
                                      <p:by x="105000" y="105000"/>
                                    </p:animScale>
                                  </p:childTnLst>
                                </p:cTn>
                              </p:par>
                              <p:par>
                                <p:cTn id="50" presetID="32" presetClass="emph" presetSubtype="0" repeatCount="indefinite" fill="hold" grpId="1" nodeType="withEffect">
                                  <p:stCondLst>
                                    <p:cond delay="0"/>
                                  </p:stCondLst>
                                  <p:childTnLst>
                                    <p:animRot by="120000">
                                      <p:cBhvr>
                                        <p:cTn id="51" dur="100" fill="hold">
                                          <p:stCondLst>
                                            <p:cond delay="0"/>
                                          </p:stCondLst>
                                        </p:cTn>
                                        <p:tgtEl>
                                          <p:spTgt spid="35"/>
                                        </p:tgtEl>
                                        <p:attrNameLst>
                                          <p:attrName>r</p:attrName>
                                        </p:attrNameLst>
                                      </p:cBhvr>
                                    </p:animRot>
                                    <p:animRot by="-240000">
                                      <p:cBhvr>
                                        <p:cTn id="52" dur="200" fill="hold">
                                          <p:stCondLst>
                                            <p:cond delay="200"/>
                                          </p:stCondLst>
                                        </p:cTn>
                                        <p:tgtEl>
                                          <p:spTgt spid="35"/>
                                        </p:tgtEl>
                                        <p:attrNameLst>
                                          <p:attrName>r</p:attrName>
                                        </p:attrNameLst>
                                      </p:cBhvr>
                                    </p:animRot>
                                    <p:animRot by="240000">
                                      <p:cBhvr>
                                        <p:cTn id="53" dur="200" fill="hold">
                                          <p:stCondLst>
                                            <p:cond delay="400"/>
                                          </p:stCondLst>
                                        </p:cTn>
                                        <p:tgtEl>
                                          <p:spTgt spid="35"/>
                                        </p:tgtEl>
                                        <p:attrNameLst>
                                          <p:attrName>r</p:attrName>
                                        </p:attrNameLst>
                                      </p:cBhvr>
                                    </p:animRot>
                                    <p:animRot by="-240000">
                                      <p:cBhvr>
                                        <p:cTn id="54" dur="200" fill="hold">
                                          <p:stCondLst>
                                            <p:cond delay="600"/>
                                          </p:stCondLst>
                                        </p:cTn>
                                        <p:tgtEl>
                                          <p:spTgt spid="35"/>
                                        </p:tgtEl>
                                        <p:attrNameLst>
                                          <p:attrName>r</p:attrName>
                                        </p:attrNameLst>
                                      </p:cBhvr>
                                    </p:animRot>
                                    <p:animRot by="120000">
                                      <p:cBhvr>
                                        <p:cTn id="55" dur="200" fill="hold">
                                          <p:stCondLst>
                                            <p:cond delay="800"/>
                                          </p:stCondLst>
                                        </p:cTn>
                                        <p:tgtEl>
                                          <p:spTgt spid="35"/>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29" grpId="1"/>
      <p:bldP spid="32" grpId="0"/>
      <p:bldP spid="32" grpId="1"/>
      <p:bldP spid="33" grpId="0"/>
      <p:bldP spid="33" grpId="1"/>
      <p:bldP spid="34" grpId="0"/>
      <p:bldP spid="34" grpId="1"/>
      <p:bldP spid="35" grpId="0"/>
      <p:bldP spid="35" grpId="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TotalTime>
  <Words>172</Words>
  <Application>Microsoft Office PowerPoint</Application>
  <PresentationFormat>Widescreen</PresentationFormat>
  <Paragraphs>12</Paragraphs>
  <Slides>1</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vt:i4>
      </vt:variant>
    </vt:vector>
  </HeadingPairs>
  <TitlesOfParts>
    <vt:vector size="10" baseType="lpstr">
      <vt:lpstr>Arial</vt:lpstr>
      <vt:lpstr>Bradley Hand ITC</vt:lpstr>
      <vt:lpstr>Calibri</vt:lpstr>
      <vt:lpstr>Calibri Light</vt:lpstr>
      <vt:lpstr>Cavolini</vt:lpstr>
      <vt:lpstr>French Script MT</vt:lpstr>
      <vt:lpstr>Gigi</vt:lpstr>
      <vt:lpstr>Rage Italic</vt:lpstr>
      <vt:lpstr>Office Theme</vt:lpstr>
      <vt:lpstr>Thanksgiving Is A Time To Be Thankful…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Parkman, Lutricia</dc:creator>
  <cp:lastModifiedBy>Parkman, Lutricia</cp:lastModifiedBy>
  <cp:revision>16</cp:revision>
  <dcterms:created xsi:type="dcterms:W3CDTF">2020-11-18T17:04:18Z</dcterms:created>
  <dcterms:modified xsi:type="dcterms:W3CDTF">2020-11-19T15:15:34Z</dcterms:modified>
</cp:coreProperties>
</file>